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743" r:id="rId4"/>
  </p:sldMasterIdLst>
  <p:notesMasterIdLst>
    <p:notesMasterId r:id="rId7"/>
  </p:notesMasterIdLst>
  <p:handoutMasterIdLst>
    <p:handoutMasterId r:id="rId8"/>
  </p:handoutMasterIdLst>
  <p:sldIdLst>
    <p:sldId id="256" r:id="rId5"/>
    <p:sldId id="838841044" r:id="rId6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4463C48-6649-4AC5-9516-822E771041F3}">
          <p14:sldIdLst>
            <p14:sldId id="256"/>
            <p14:sldId id="8388410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392" userDrawn="1">
          <p15:clr>
            <a:srgbClr val="A4A3A4"/>
          </p15:clr>
        </p15:guide>
        <p15:guide id="2" pos="32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66"/>
    <a:srgbClr val="A9D18E"/>
    <a:srgbClr val="70AD47"/>
    <a:srgbClr val="1D4AAB"/>
    <a:srgbClr val="F2F2F2"/>
    <a:srgbClr val="FFFFFF"/>
    <a:srgbClr val="4F81BD"/>
    <a:srgbClr val="0031A1"/>
    <a:srgbClr val="7F7F7F"/>
    <a:srgbClr val="1D6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5765" autoAdjust="0"/>
  </p:normalViewPr>
  <p:slideViewPr>
    <p:cSldViewPr snapToGrid="0">
      <p:cViewPr varScale="1">
        <p:scale>
          <a:sx n="116" d="100"/>
          <a:sy n="116" d="100"/>
        </p:scale>
        <p:origin x="714" y="108"/>
      </p:cViewPr>
      <p:guideLst>
        <p:guide orient="horz" pos="1392"/>
        <p:guide pos="3240"/>
      </p:guideLst>
    </p:cSldViewPr>
  </p:slideViewPr>
  <p:outlineViewPr>
    <p:cViewPr>
      <p:scale>
        <a:sx n="33" d="100"/>
        <a:sy n="33" d="100"/>
      </p:scale>
      <p:origin x="0" y="-324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7A013DC-B00A-F746-89CF-0DFB2B7DB4C8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6DA9F01-773D-1A46-B605-209B89C9E8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5788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0EFDD2E-4125-B645-8719-2091C9EEE0D0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BDE17B8-84CB-804F-95CA-061B571BEC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6613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EAE7F8-979E-4490-B9EE-2369574FF20B}"/>
              </a:ext>
            </a:extLst>
          </p:cNvPr>
          <p:cNvSpPr/>
          <p:nvPr userDrawn="1"/>
        </p:nvSpPr>
        <p:spPr>
          <a:xfrm>
            <a:off x="9995770" y="5976880"/>
            <a:ext cx="2130071" cy="65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349158-AA1C-4175-B70E-3833557B03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77743" y="6156664"/>
            <a:ext cx="1756286" cy="4683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4431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60614" y="3442506"/>
            <a:ext cx="11089519" cy="987868"/>
          </a:xfrm>
        </p:spPr>
        <p:txBody>
          <a:bodyPr anchor="t">
            <a:normAutofit/>
          </a:bodyPr>
          <a:lstStyle>
            <a:lvl1pPr algn="l">
              <a:defRPr sz="6400" b="0" i="0" baseline="-6000">
                <a:solidFill>
                  <a:srgbClr val="0033A0"/>
                </a:solidFill>
                <a:latin typeface="+mn-lt"/>
                <a:cs typeface="Calibri Ligh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903" y="4439610"/>
            <a:ext cx="8143115" cy="567175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chemeClr val="bg1">
                    <a:lumMod val="50000"/>
                  </a:schemeClr>
                </a:solidFill>
                <a:latin typeface="Calibri Light"/>
                <a:cs typeface="Calibri Ligh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D058AA-FF66-4B3C-AB62-5351926E4DEA}"/>
              </a:ext>
            </a:extLst>
          </p:cNvPr>
          <p:cNvSpPr/>
          <p:nvPr/>
        </p:nvSpPr>
        <p:spPr>
          <a:xfrm>
            <a:off x="66159" y="6133804"/>
            <a:ext cx="935664" cy="65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C44945-05EB-4400-B5CF-BCFE48040D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4431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0C832E8-7A48-4607-8EAF-73A830A044FF}"/>
              </a:ext>
            </a:extLst>
          </p:cNvPr>
          <p:cNvSpPr/>
          <p:nvPr userDrawn="1"/>
        </p:nvSpPr>
        <p:spPr>
          <a:xfrm>
            <a:off x="66158" y="6133804"/>
            <a:ext cx="2130071" cy="65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74986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B38D0C5-54E1-46EC-94FF-3CCE5ACE2866}"/>
              </a:ext>
            </a:extLst>
          </p:cNvPr>
          <p:cNvSpPr/>
          <p:nvPr userDrawn="1"/>
        </p:nvSpPr>
        <p:spPr>
          <a:xfrm>
            <a:off x="9995770" y="5976880"/>
            <a:ext cx="2130071" cy="65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EFE4E8-A32D-4627-AE4D-B2268D1A48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0" y="-1011"/>
            <a:ext cx="12192000" cy="25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28928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799" y="1435100"/>
            <a:ext cx="5994643" cy="4915253"/>
          </a:xfrm>
          <a:prstGeom prst="rect">
            <a:avLst/>
          </a:prstGeom>
        </p:spPr>
      </p:pic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650793" y="1715206"/>
            <a:ext cx="5022275" cy="2744207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D8A7614-3AD1-4CF3-BB84-DC927E2945D6}"/>
              </a:ext>
            </a:extLst>
          </p:cNvPr>
          <p:cNvSpPr txBox="1">
            <a:spLocks/>
          </p:cNvSpPr>
          <p:nvPr userDrawn="1"/>
        </p:nvSpPr>
        <p:spPr>
          <a:xfrm>
            <a:off x="383823" y="260282"/>
            <a:ext cx="11309413" cy="572001"/>
          </a:xfrm>
          <a:prstGeom prst="rect">
            <a:avLst/>
          </a:prstGeom>
        </p:spPr>
        <p:txBody>
          <a:bodyPr vert="horz" lIns="121920" tIns="60960" rIns="121920" bIns="60960" rtlCol="0" anchor="t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i="0" kern="1200">
                <a:solidFill>
                  <a:srgbClr val="0031A1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F94E26D-0F2A-4192-B95E-51AE1B201E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0" y="-1011"/>
            <a:ext cx="12192000" cy="25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482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66953CF-ADEC-4E6A-866E-75ED9B1F2A36}"/>
              </a:ext>
            </a:extLst>
          </p:cNvPr>
          <p:cNvSpPr/>
          <p:nvPr userDrawn="1"/>
        </p:nvSpPr>
        <p:spPr>
          <a:xfrm>
            <a:off x="0" y="0"/>
            <a:ext cx="6502400" cy="6858000"/>
          </a:xfrm>
          <a:prstGeom prst="rect">
            <a:avLst/>
          </a:prstGeom>
          <a:solidFill>
            <a:srgbClr val="0031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85C9C-346F-49FD-A716-A2E8DF863E61}"/>
              </a:ext>
            </a:extLst>
          </p:cNvPr>
          <p:cNvGrpSpPr/>
          <p:nvPr userDrawn="1"/>
        </p:nvGrpSpPr>
        <p:grpSpPr>
          <a:xfrm>
            <a:off x="2702560" y="-6096"/>
            <a:ext cx="9560560" cy="6912864"/>
            <a:chOff x="2026920" y="-4572"/>
            <a:chExt cx="7170420" cy="5184648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09C7FD2-4CDA-4440-A06F-0D0CA87CB5C7}"/>
                </a:ext>
              </a:extLst>
            </p:cNvPr>
            <p:cNvSpPr/>
            <p:nvPr/>
          </p:nvSpPr>
          <p:spPr>
            <a:xfrm>
              <a:off x="2979420" y="-4572"/>
              <a:ext cx="6217920" cy="5184648"/>
            </a:xfrm>
            <a:custGeom>
              <a:avLst/>
              <a:gdLst>
                <a:gd name="connsiteX0" fmla="*/ 0 w 4513523"/>
                <a:gd name="connsiteY0" fmla="*/ 0 h 2177407"/>
                <a:gd name="connsiteX1" fmla="*/ 4513523 w 4513523"/>
                <a:gd name="connsiteY1" fmla="*/ 0 h 2177407"/>
                <a:gd name="connsiteX2" fmla="*/ 4513523 w 4513523"/>
                <a:gd name="connsiteY2" fmla="*/ 2177407 h 2177407"/>
                <a:gd name="connsiteX3" fmla="*/ 923656 w 4513523"/>
                <a:gd name="connsiteY3" fmla="*/ 2177407 h 217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13523" h="2177407">
                  <a:moveTo>
                    <a:pt x="0" y="0"/>
                  </a:moveTo>
                  <a:lnTo>
                    <a:pt x="4513523" y="0"/>
                  </a:lnTo>
                  <a:lnTo>
                    <a:pt x="4513523" y="2177407"/>
                  </a:lnTo>
                  <a:lnTo>
                    <a:pt x="923656" y="2177407"/>
                  </a:lnTo>
                  <a:close/>
                </a:path>
              </a:pathLst>
            </a:cu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736" b="646"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517A751F-3618-450A-98D0-022F195CC881}"/>
                </a:ext>
              </a:extLst>
            </p:cNvPr>
            <p:cNvSpPr/>
            <p:nvPr/>
          </p:nvSpPr>
          <p:spPr>
            <a:xfrm flipH="1">
              <a:off x="2026920" y="0"/>
              <a:ext cx="3338852" cy="5143500"/>
            </a:xfrm>
            <a:prstGeom prst="parallelogram">
              <a:avLst>
                <a:gd name="adj" fmla="val 65000"/>
              </a:avLst>
            </a:prstGeom>
            <a:solidFill>
              <a:srgbClr val="1CBED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2C16688-DDD0-4F3A-8D6E-79B165AE48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72" y="2825496"/>
            <a:ext cx="3607082" cy="940039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4400" b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9686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" y="-6097"/>
            <a:ext cx="12196587" cy="6868455"/>
          </a:xfrm>
          <a:prstGeom prst="rect">
            <a:avLst/>
          </a:prstGeom>
        </p:spPr>
      </p:pic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510364" y="471473"/>
            <a:ext cx="11311269" cy="492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09588" y="963631"/>
            <a:ext cx="11312525" cy="42703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155" indent="0">
              <a:buNone/>
              <a:defRPr sz="1400"/>
            </a:lvl2pPr>
            <a:lvl3pPr marL="914309" indent="0">
              <a:buNone/>
              <a:defRPr sz="1200"/>
            </a:lvl3pPr>
            <a:lvl4pPr marL="1371464" indent="0">
              <a:buNone/>
              <a:defRPr sz="1100"/>
            </a:lvl4pPr>
            <a:lvl5pPr marL="1828618" indent="0">
              <a:buNone/>
              <a:defRPr sz="1100"/>
            </a:lvl5pPr>
          </a:lstStyle>
          <a:p>
            <a:pPr lvl="0"/>
            <a:r>
              <a:rPr lang="en-US" dirty="0"/>
              <a:t>Sub-title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509588" y="1504955"/>
            <a:ext cx="11312525" cy="46386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0363" y="64050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BB87A8-386D-4690-868C-654B697306C8}" type="slidenum">
              <a:rPr lang="en-US" smtClean="0"/>
              <a:pPr/>
              <a:t>‹#›</a:t>
            </a:fld>
            <a:r>
              <a:rPr lang="en-US" dirty="0"/>
              <a:t>   Proprietary &amp;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3674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-wid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CC62771-CE7D-4534-87FA-6891B736F1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0" y="-1012"/>
            <a:ext cx="12192000" cy="960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823" y="260282"/>
            <a:ext cx="11309413" cy="572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7690" y="1005750"/>
            <a:ext cx="11275545" cy="5025575"/>
          </a:xfrm>
        </p:spPr>
        <p:txBody>
          <a:bodyPr/>
          <a:lstStyle>
            <a:lvl1pPr marL="304792" indent="-304792">
              <a:buClr>
                <a:schemeClr val="tx1"/>
              </a:buClr>
              <a:buFont typeface="Arial" panose="020B0604020202020204" pitchFamily="34" charset="0"/>
              <a:buChar char="•"/>
              <a:defRPr>
                <a:ln>
                  <a:noFill/>
                </a:ln>
                <a:solidFill>
                  <a:schemeClr val="tx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1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1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1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06292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Tit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D00D73-24CF-44AC-9AB5-DFC8AED011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83464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65CD6EE-C5DC-4172-ABED-1D73DA7EE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912" y="3070655"/>
            <a:ext cx="11106215" cy="933967"/>
          </a:xfrm>
        </p:spPr>
        <p:txBody>
          <a:bodyPr anchor="ctr">
            <a:noAutofit/>
          </a:bodyPr>
          <a:lstStyle>
            <a:lvl1pPr>
              <a:defRPr sz="5333">
                <a:solidFill>
                  <a:srgbClr val="0031A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FADE7B76-1E8D-498B-B1ED-E649359EE7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936" y="4172593"/>
            <a:ext cx="3570817" cy="543739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4400" baseline="9000" smtClean="0">
                <a:solidFill>
                  <a:srgbClr val="0031A1"/>
                </a:solidFill>
              </a:defRPr>
            </a:lvl1pPr>
            <a:lvl2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en-US" sz="240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0" lvl="0"/>
            <a:r>
              <a:rPr lang="en-US"/>
              <a:t>Transition Slide Text</a:t>
            </a:r>
          </a:p>
        </p:txBody>
      </p:sp>
    </p:spTree>
    <p:extLst>
      <p:ext uri="{BB962C8B-B14F-4D97-AF65-F5344CB8AC3E}">
        <p14:creationId xmlns:p14="http://schemas.microsoft.com/office/powerpoint/2010/main" val="345261522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-TRAFF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5CCFC90-8553-4C90-BF6A-5354649D14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04192" cy="57068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6BA14E3-5459-4FBB-920A-75108948A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912" y="548640"/>
            <a:ext cx="11106215" cy="933967"/>
          </a:xfrm>
        </p:spPr>
        <p:txBody>
          <a:bodyPr anchor="ctr">
            <a:noAutofit/>
          </a:bodyPr>
          <a:lstStyle>
            <a:lvl1pPr>
              <a:defRPr sz="5333">
                <a:solidFill>
                  <a:srgbClr val="0031A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4F217ECD-58A0-450D-84E6-5DB27E5848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0401" y="2441448"/>
            <a:ext cx="3570817" cy="543739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4400" baseline="9000" smtClean="0">
                <a:solidFill>
                  <a:schemeClr val="bg1"/>
                </a:solidFill>
              </a:defRPr>
            </a:lvl1pPr>
            <a:lvl2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en-US" sz="240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0" lvl="0"/>
            <a:r>
              <a:rPr lang="en-US"/>
              <a:t>Transition Slide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8FB60A-DF7A-4AB2-BF30-CDDD57C263DB}"/>
              </a:ext>
            </a:extLst>
          </p:cNvPr>
          <p:cNvSpPr/>
          <p:nvPr userDrawn="1"/>
        </p:nvSpPr>
        <p:spPr>
          <a:xfrm>
            <a:off x="9995770" y="5976880"/>
            <a:ext cx="2130071" cy="65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A picture containing logo&#10;&#10;Description automatically generated">
            <a:extLst>
              <a:ext uri="{FF2B5EF4-FFF2-40B4-BE49-F238E27FC236}">
                <a16:creationId xmlns:a16="http://schemas.microsoft.com/office/drawing/2014/main" id="{2D38A870-F127-4956-86A4-1EFCBAC625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12130" y="381654"/>
            <a:ext cx="1619249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5404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-Chevr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D24FAB-73B7-4424-89A6-004ACBFC4E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272"/>
            <a:ext cx="12188952" cy="568871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653C5C9-A437-431E-9E51-4A19EFD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912" y="549397"/>
            <a:ext cx="11106215" cy="933967"/>
          </a:xfrm>
        </p:spPr>
        <p:txBody>
          <a:bodyPr anchor="ctr">
            <a:noAutofit/>
          </a:bodyPr>
          <a:lstStyle>
            <a:lvl1pPr>
              <a:defRPr sz="5333">
                <a:solidFill>
                  <a:srgbClr val="0031A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F70E947B-C4FE-4840-BF71-B2BE9952FB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0401" y="2441448"/>
            <a:ext cx="3570817" cy="543739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4400" baseline="9000" smtClean="0">
                <a:solidFill>
                  <a:schemeClr val="bg1"/>
                </a:solidFill>
              </a:defRPr>
            </a:lvl1pPr>
            <a:lvl2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en-US" sz="240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0" lvl="0"/>
            <a:r>
              <a:rPr lang="en-US"/>
              <a:t>Transition Slide Text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EC4CF1-72CC-43F5-93B2-7EE962502EC9}"/>
              </a:ext>
            </a:extLst>
          </p:cNvPr>
          <p:cNvSpPr/>
          <p:nvPr userDrawn="1"/>
        </p:nvSpPr>
        <p:spPr>
          <a:xfrm>
            <a:off x="9995770" y="5976880"/>
            <a:ext cx="2130071" cy="65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AF8ED45E-2EF6-48B7-9214-BC746E1B42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12130" y="381654"/>
            <a:ext cx="1619249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34315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-GM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FFE032-FE28-4A07-A732-B060C45E0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88952" cy="568871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DAF13DE8-2F1D-47F6-9037-A893E09EC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912" y="549397"/>
            <a:ext cx="11106215" cy="933967"/>
          </a:xfrm>
        </p:spPr>
        <p:txBody>
          <a:bodyPr anchor="ctr">
            <a:noAutofit/>
          </a:bodyPr>
          <a:lstStyle>
            <a:lvl1pPr>
              <a:defRPr sz="5333">
                <a:solidFill>
                  <a:srgbClr val="0031A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C2B6F86-8C25-42EE-A7CA-1088C86BCF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0401" y="2441448"/>
            <a:ext cx="3570817" cy="543739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4400" baseline="9000" smtClean="0">
                <a:solidFill>
                  <a:schemeClr val="bg1"/>
                </a:solidFill>
              </a:defRPr>
            </a:lvl1pPr>
            <a:lvl2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240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en-US" sz="240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0" lvl="0"/>
            <a:r>
              <a:rPr lang="en-US"/>
              <a:t>Transition Slide Text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A1C09B-85E2-4533-9A02-E973CF12E681}"/>
              </a:ext>
            </a:extLst>
          </p:cNvPr>
          <p:cNvSpPr/>
          <p:nvPr userDrawn="1"/>
        </p:nvSpPr>
        <p:spPr>
          <a:xfrm>
            <a:off x="9995770" y="5976880"/>
            <a:ext cx="2130071" cy="65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2609076E-DE8E-42A0-AE99-6D9557E3C0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12130" y="381654"/>
            <a:ext cx="1619249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77713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824" y="260282"/>
            <a:ext cx="9998488" cy="572001"/>
          </a:xfrm>
        </p:spPr>
        <p:txBody>
          <a:bodyPr/>
          <a:lstStyle>
            <a:lvl1pPr>
              <a:defRPr>
                <a:solidFill>
                  <a:srgbClr val="0031A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844754-4324-4CB9-B976-5DD386C971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0" y="-1011"/>
            <a:ext cx="12192000" cy="2520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B38D0C5-54E1-46EC-94FF-3CCE5ACE2866}"/>
              </a:ext>
            </a:extLst>
          </p:cNvPr>
          <p:cNvSpPr/>
          <p:nvPr userDrawn="1"/>
        </p:nvSpPr>
        <p:spPr>
          <a:xfrm>
            <a:off x="9995770" y="5976880"/>
            <a:ext cx="2130071" cy="65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D3D69780-270F-4BE8-9165-11AA8FB560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12130" y="381654"/>
            <a:ext cx="1619249" cy="43180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BBBA1D-D878-441D-BCBA-A4D71A38282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4175" y="1100138"/>
            <a:ext cx="11309350" cy="511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002132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824" y="260282"/>
            <a:ext cx="9998488" cy="572001"/>
          </a:xfrm>
        </p:spPr>
        <p:txBody>
          <a:bodyPr/>
          <a:lstStyle>
            <a:lvl1pPr>
              <a:defRPr>
                <a:solidFill>
                  <a:srgbClr val="0031A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844754-4324-4CB9-B976-5DD386C971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0" y="-1011"/>
            <a:ext cx="12192000" cy="2520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B38D0C5-54E1-46EC-94FF-3CCE5ACE2866}"/>
              </a:ext>
            </a:extLst>
          </p:cNvPr>
          <p:cNvSpPr/>
          <p:nvPr userDrawn="1"/>
        </p:nvSpPr>
        <p:spPr>
          <a:xfrm>
            <a:off x="9995770" y="5976880"/>
            <a:ext cx="2130071" cy="65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D3D69780-270F-4BE8-9165-11AA8FB560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12130" y="381654"/>
            <a:ext cx="1619249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50784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D844754-4324-4CB9-B976-5DD386C971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0" y="-1011"/>
            <a:ext cx="12192000" cy="2520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B38D0C5-54E1-46EC-94FF-3CCE5ACE2866}"/>
              </a:ext>
            </a:extLst>
          </p:cNvPr>
          <p:cNvSpPr/>
          <p:nvPr userDrawn="1"/>
        </p:nvSpPr>
        <p:spPr>
          <a:xfrm>
            <a:off x="9995770" y="5976880"/>
            <a:ext cx="2130071" cy="65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F8739D21-FBDD-4C92-B540-5B9F7ED303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12130" y="381654"/>
            <a:ext cx="1619249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7255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55B1C43A-5718-49C4-AA59-A8116277419A}"/>
              </a:ext>
            </a:extLst>
          </p:cNvPr>
          <p:cNvSpPr txBox="1"/>
          <p:nvPr/>
        </p:nvSpPr>
        <p:spPr>
          <a:xfrm>
            <a:off x="135975" y="6454686"/>
            <a:ext cx="2085827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2BB36A7-068D-4C0F-AE36-B52C6610D621}" type="slidenum">
              <a:rPr lang="en-US" sz="1067" b="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r>
              <a:rPr lang="en-US" sz="1067" b="0" dirty="0">
                <a:solidFill>
                  <a:schemeClr val="bg1">
                    <a:lumMod val="50000"/>
                  </a:schemeClr>
                </a:solidFill>
              </a:rPr>
              <a:t>  Proprietary and Confidential 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3823" y="398822"/>
            <a:ext cx="10972800" cy="7639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691" y="113735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MSIPCMContentMarking" descr="{&quot;HashCode&quot;:1840550347,&quot;Placement&quot;:&quot;Footer&quot;}">
            <a:extLst>
              <a:ext uri="{FF2B5EF4-FFF2-40B4-BE49-F238E27FC236}">
                <a16:creationId xmlns:a16="http://schemas.microsoft.com/office/drawing/2014/main" id="{BF4700E2-0372-4501-80AA-D9774F1C566B}"/>
              </a:ext>
            </a:extLst>
          </p:cNvPr>
          <p:cNvSpPr txBox="1"/>
          <p:nvPr/>
        </p:nvSpPr>
        <p:spPr>
          <a:xfrm>
            <a:off x="10849370" y="6595656"/>
            <a:ext cx="1342630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19BFFF"/>
                </a:solidFill>
                <a:latin typeface="Calibri" panose="020F0502020204030204" pitchFamily="34" charset="0"/>
              </a:rPr>
              <a:t>Internal Information</a:t>
            </a:r>
          </a:p>
        </p:txBody>
      </p:sp>
      <p:sp>
        <p:nvSpPr>
          <p:cNvPr id="16" name="MSIPCMContentMarking" descr="{&quot;HashCode&quot;:1840550347,&quot;Placement&quot;:&quot;Footer&quot;}">
            <a:extLst>
              <a:ext uri="{FF2B5EF4-FFF2-40B4-BE49-F238E27FC236}">
                <a16:creationId xmlns:a16="http://schemas.microsoft.com/office/drawing/2014/main" id="{BC8326A9-FAD8-4139-8053-0A77A7F1BB88}"/>
              </a:ext>
            </a:extLst>
          </p:cNvPr>
          <p:cNvSpPr txBox="1"/>
          <p:nvPr userDrawn="1"/>
        </p:nvSpPr>
        <p:spPr>
          <a:xfrm>
            <a:off x="10849370" y="6595656"/>
            <a:ext cx="1342630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19BFFF"/>
                </a:solidFill>
                <a:latin typeface="Calibri" panose="020F0502020204030204" pitchFamily="34" charset="0"/>
              </a:rPr>
              <a:t>Internal Information</a:t>
            </a:r>
          </a:p>
        </p:txBody>
      </p:sp>
      <p:pic>
        <p:nvPicPr>
          <p:cNvPr id="15" name="Picture 14" descr="A picture containing logo&#10;&#10;Description automatically generated">
            <a:extLst>
              <a:ext uri="{FF2B5EF4-FFF2-40B4-BE49-F238E27FC236}">
                <a16:creationId xmlns:a16="http://schemas.microsoft.com/office/drawing/2014/main" id="{138067A5-EF9F-4522-A44E-05386123CE7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397289" y="6190021"/>
            <a:ext cx="1619249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62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92" r:id="rId3"/>
    <p:sldLayoutId id="2147483746" r:id="rId4"/>
    <p:sldLayoutId id="2147483749" r:id="rId5"/>
    <p:sldLayoutId id="2147483750" r:id="rId6"/>
    <p:sldLayoutId id="2147483791" r:id="rId7"/>
    <p:sldLayoutId id="2147483796" r:id="rId8"/>
    <p:sldLayoutId id="2147483855" r:id="rId9"/>
    <p:sldLayoutId id="2147483870" r:id="rId10"/>
    <p:sldLayoutId id="2147483659" r:id="rId11"/>
    <p:sldLayoutId id="2147483760" r:id="rId12"/>
    <p:sldLayoutId id="2147483798" r:id="rId13"/>
  </p:sldLayoutIdLst>
  <p:hf hdr="0" ftr="0" dt="0"/>
  <p:txStyles>
    <p:titleStyle>
      <a:lvl1pPr algn="l" defTabSz="609585" rtl="0" eaLnBrk="1" latinLnBrk="0" hangingPunct="1">
        <a:spcBef>
          <a:spcPct val="0"/>
        </a:spcBef>
        <a:buNone/>
        <a:defRPr sz="2900" b="0" i="0" kern="1200">
          <a:solidFill>
            <a:srgbClr val="0033A0"/>
          </a:solidFill>
          <a:latin typeface="Calibri Light"/>
          <a:ea typeface="+mj-ea"/>
          <a:cs typeface="Calibri Light"/>
        </a:defRPr>
      </a:lvl1pPr>
    </p:titleStyle>
    <p:bodyStyle>
      <a:lvl1pPr marL="304792" indent="-304792" algn="l" defTabSz="609585" rtl="0" eaLnBrk="1" latinLnBrk="0" hangingPunct="1">
        <a:spcBef>
          <a:spcPct val="20000"/>
        </a:spcBef>
        <a:buClr>
          <a:srgbClr val="40B4E5"/>
        </a:buClr>
        <a:buSzPct val="80000"/>
        <a:buFont typeface="Wingdings" charset="2"/>
        <a:buChar char="§"/>
        <a:defRPr sz="2133" b="0" i="0" kern="1200">
          <a:solidFill>
            <a:schemeClr val="tx1">
              <a:lumMod val="75000"/>
              <a:lumOff val="25000"/>
            </a:schemeClr>
          </a:solidFill>
          <a:latin typeface="Calibri Light"/>
          <a:ea typeface="+mn-ea"/>
          <a:cs typeface="Calibri Light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1867" b="0" i="0" kern="1200">
          <a:solidFill>
            <a:schemeClr val="tx1">
              <a:lumMod val="75000"/>
              <a:lumOff val="25000"/>
            </a:schemeClr>
          </a:solidFill>
          <a:latin typeface="Calibri Light"/>
          <a:ea typeface="+mn-ea"/>
          <a:cs typeface="Calibri Light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>
              <a:lumMod val="75000"/>
              <a:lumOff val="25000"/>
            </a:schemeClr>
          </a:solidFill>
          <a:latin typeface="Calibri Light"/>
          <a:ea typeface="+mn-ea"/>
          <a:cs typeface="Calibri Light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1467" b="0" i="0" kern="1200">
          <a:solidFill>
            <a:schemeClr val="tx1">
              <a:lumMod val="75000"/>
              <a:lumOff val="25000"/>
            </a:schemeClr>
          </a:solidFill>
          <a:latin typeface="Calibri Light"/>
          <a:ea typeface="+mn-ea"/>
          <a:cs typeface="Calibri Light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1467" b="0" i="0" kern="1200">
          <a:solidFill>
            <a:schemeClr val="tx1">
              <a:lumMod val="75000"/>
              <a:lumOff val="25000"/>
            </a:schemeClr>
          </a:solidFill>
          <a:latin typeface="Calibri Light"/>
          <a:ea typeface="+mn-ea"/>
          <a:cs typeface="Calibri Light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0536B-16C7-4F97-85A3-72C61D4AF0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GM CSAT Focus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D66932-E487-4011-8548-5D4DA6A1E4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121920" tIns="60960" rIns="121920" bIns="60960" rtlCol="0" anchor="t">
            <a:normAutofit/>
          </a:bodyPr>
          <a:lstStyle/>
          <a:p>
            <a:r>
              <a:rPr lang="en-US" dirty="0"/>
              <a:t>September 18, 2023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0522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224D9-92F3-4C7E-8E21-3D7B9C1A1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GM CSAT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A006FC-A3F9-431A-BD87-49B28B48368D}"/>
              </a:ext>
            </a:extLst>
          </p:cNvPr>
          <p:cNvSpPr txBox="1"/>
          <p:nvPr/>
        </p:nvSpPr>
        <p:spPr>
          <a:xfrm>
            <a:off x="566103" y="1202809"/>
            <a:ext cx="10681205" cy="44627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dirty="0">
                <a:solidFill>
                  <a:srgbClr val="0033A0"/>
                </a:solidFill>
                <a:latin typeface="Calibri Light"/>
                <a:cs typeface="Calibri Light"/>
              </a:rPr>
              <a:t>Agenda 09/18/2023</a:t>
            </a:r>
          </a:p>
          <a:p>
            <a:pPr marL="608965" lvl="1"/>
            <a:endParaRPr lang="en-US" sz="1600" dirty="0">
              <a:solidFill>
                <a:srgbClr val="0033A0"/>
              </a:solidFill>
              <a:latin typeface="Calibri Light"/>
              <a:cs typeface="Calibri Light"/>
            </a:endParaRPr>
          </a:p>
          <a:p>
            <a:pPr marL="608965" lvl="1"/>
            <a:endParaRPr lang="en-US" sz="1600" dirty="0">
              <a:solidFill>
                <a:srgbClr val="0033A0"/>
              </a:solidFill>
              <a:latin typeface="Calibri Light"/>
              <a:cs typeface="Calibri Light"/>
            </a:endParaRPr>
          </a:p>
          <a:p>
            <a:pPr marL="894715" lvl="1" indent="-285750">
              <a:buFont typeface="Wingdings"/>
              <a:buChar char="§"/>
            </a:pPr>
            <a:r>
              <a:rPr lang="en-US" sz="1600" dirty="0">
                <a:solidFill>
                  <a:srgbClr val="0033A0"/>
                </a:solidFill>
                <a:latin typeface="Calibri Light"/>
                <a:cs typeface="Calibri Light"/>
              </a:rPr>
              <a:t>CSAT and Risk &amp; Reward Assessment</a:t>
            </a:r>
          </a:p>
          <a:p>
            <a:pPr marL="894715" lvl="1" indent="-285750">
              <a:buFont typeface="Wingdings"/>
              <a:buChar char="§"/>
            </a:pPr>
            <a:endParaRPr lang="en-US" sz="1600" dirty="0">
              <a:solidFill>
                <a:srgbClr val="0033A0"/>
              </a:solidFill>
              <a:latin typeface="Calibri Light"/>
              <a:cs typeface="Calibri Light"/>
            </a:endParaRPr>
          </a:p>
          <a:p>
            <a:pPr marL="894715" marR="0" lvl="1" indent="-2857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 Light"/>
                <a:ea typeface="+mn-ea"/>
                <a:cs typeface="Calibri Light"/>
              </a:rPr>
              <a:t>Assistance Center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 Light"/>
              <a:ea typeface="Calibri Light"/>
              <a:cs typeface="Calibri Light"/>
            </a:endParaRPr>
          </a:p>
          <a:p>
            <a:pPr marL="1504315" marR="0" lvl="2" indent="-2857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 Light"/>
                <a:ea typeface="+mn-ea"/>
                <a:cs typeface="Calibri Light"/>
              </a:rPr>
              <a:t>QV Updates</a:t>
            </a:r>
          </a:p>
          <a:p>
            <a:pPr marL="1504315" marR="0" lvl="2" indent="-2857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 Light"/>
                <a:ea typeface="+mn-ea"/>
                <a:cs typeface="Calibri Light"/>
              </a:rPr>
              <a:t>Site Performance 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 Light"/>
              <a:ea typeface="Calibri Light"/>
              <a:cs typeface="Calibri Light"/>
            </a:endParaRPr>
          </a:p>
          <a:p>
            <a:pPr marL="608965" lvl="1"/>
            <a:endParaRPr lang="en-US" sz="1600" dirty="0">
              <a:solidFill>
                <a:srgbClr val="0033A0"/>
              </a:solidFill>
              <a:latin typeface="Calibri Light"/>
              <a:cs typeface="Calibri Light"/>
            </a:endParaRPr>
          </a:p>
          <a:p>
            <a:pPr marL="894715" lvl="1" indent="-285750">
              <a:buFont typeface="Wingdings"/>
              <a:buChar char="§"/>
            </a:pPr>
            <a:r>
              <a:rPr lang="en-US" sz="1600" dirty="0">
                <a:solidFill>
                  <a:srgbClr val="0033A0"/>
                </a:solidFill>
                <a:latin typeface="Calibri Light"/>
                <a:cs typeface="Calibri Light"/>
              </a:rPr>
              <a:t>Network</a:t>
            </a:r>
          </a:p>
          <a:p>
            <a:pPr marL="1503680" lvl="2" indent="-28575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0033A0"/>
                </a:solidFill>
                <a:latin typeface="Calibri Light"/>
                <a:cs typeface="Calibri Light"/>
              </a:rPr>
              <a:t>CA and US Market Overview</a:t>
            </a:r>
          </a:p>
          <a:p>
            <a:pPr marL="894715" lvl="1" indent="-285750">
              <a:buFont typeface="Wingdings"/>
              <a:buChar char="§"/>
            </a:pPr>
            <a:endParaRPr lang="en-US" sz="1600" dirty="0">
              <a:solidFill>
                <a:srgbClr val="0033A0"/>
              </a:solidFill>
              <a:latin typeface="Calibri Light"/>
              <a:cs typeface="Calibri Light"/>
            </a:endParaRPr>
          </a:p>
          <a:p>
            <a:pPr marL="608965" lvl="1"/>
            <a:endParaRPr lang="en-US" sz="1600" dirty="0">
              <a:solidFill>
                <a:srgbClr val="0033A0"/>
              </a:solidFill>
              <a:latin typeface="Calibri Light"/>
              <a:ea typeface="Calibri Light"/>
              <a:cs typeface="Calibri Light"/>
            </a:endParaRPr>
          </a:p>
          <a:p>
            <a:pPr marL="608965" lvl="1"/>
            <a:br>
              <a:rPr lang="en-US" sz="1600" dirty="0">
                <a:solidFill>
                  <a:srgbClr val="0033A0"/>
                </a:solidFill>
                <a:latin typeface="Calibri Light"/>
                <a:cs typeface="Calibri Light"/>
              </a:rPr>
            </a:br>
            <a:r>
              <a:rPr lang="en-US" sz="1600" dirty="0">
                <a:solidFill>
                  <a:srgbClr val="0033A0"/>
                </a:solidFill>
                <a:latin typeface="Calibri Light"/>
                <a:cs typeface="Calibri Light"/>
              </a:rPr>
              <a:t>  </a:t>
            </a:r>
            <a:endParaRPr lang="en-US" sz="1600" dirty="0">
              <a:solidFill>
                <a:srgbClr val="0033A0"/>
              </a:solidFill>
              <a:latin typeface="Calibri Light"/>
              <a:ea typeface="Calibri Light"/>
              <a:cs typeface="Calibri Light"/>
            </a:endParaRPr>
          </a:p>
          <a:p>
            <a:pPr marL="951865" lvl="1" indent="-342900">
              <a:buFont typeface="Courier New"/>
              <a:buChar char="o"/>
            </a:pPr>
            <a:endParaRPr lang="en-US" sz="2000" dirty="0">
              <a:solidFill>
                <a:srgbClr val="0033A0"/>
              </a:solidFill>
              <a:latin typeface="Calibri Light"/>
              <a:cs typeface="Calibri Light"/>
            </a:endParaRPr>
          </a:p>
          <a:p>
            <a:r>
              <a:rPr lang="en-US" sz="2000" dirty="0">
                <a:solidFill>
                  <a:srgbClr val="0033A0"/>
                </a:solidFill>
                <a:latin typeface="Calibri Light"/>
                <a:cs typeface="Calibri Light"/>
              </a:rPr>
              <a:t>  </a:t>
            </a:r>
            <a:endParaRPr lang="en-US" dirty="0">
              <a:cs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93843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PTION 1" val="vt02axys"/>
  <p:tag name="ARTICULATE_SLIDE_THUMBNAIL_REFRESH" val="1"/>
  <p:tag name="ARTICULATE_PROJECT_OPEN" val="0"/>
  <p:tag name="ARTICULATE_SLIDE_COUNT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itl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D68AD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4000" dirty="0">
            <a:solidFill>
              <a:srgbClr val="0033A0"/>
            </a:solidFill>
            <a:latin typeface="Calibri Light"/>
            <a:cs typeface="Calibri Ligh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M Template-2020.potx" id="{0EA6EB79-196B-4C08-89BF-86985D67AC4D}" vid="{F89C2382-4093-43B2-B78F-A55D404179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1d7fb5f-d2ff-4b3a-820b-86e82c31b4b9">
      <Terms xmlns="http://schemas.microsoft.com/office/infopath/2007/PartnerControls"/>
    </lcf76f155ced4ddcb4097134ff3c332f>
    <TaxCatchAll xmlns="084792d3-bb4b-4df8-8754-564ea687ed0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E15FE3BE855843AA6F5EA8069B38FE" ma:contentTypeVersion="16" ma:contentTypeDescription="Create a new document." ma:contentTypeScope="" ma:versionID="77574a4065751673dfd3d831226f23ac">
  <xsd:schema xmlns:xsd="http://www.w3.org/2001/XMLSchema" xmlns:xs="http://www.w3.org/2001/XMLSchema" xmlns:p="http://schemas.microsoft.com/office/2006/metadata/properties" xmlns:ns2="c1d7fb5f-d2ff-4b3a-820b-86e82c31b4b9" xmlns:ns3="084792d3-bb4b-4df8-8754-564ea687ed0e" targetNamespace="http://schemas.microsoft.com/office/2006/metadata/properties" ma:root="true" ma:fieldsID="1e066c4273e7c0317068091b14a09a25" ns2:_="" ns3:_="">
    <xsd:import namespace="c1d7fb5f-d2ff-4b3a-820b-86e82c31b4b9"/>
    <xsd:import namespace="084792d3-bb4b-4df8-8754-564ea687ed0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d7fb5f-d2ff-4b3a-820b-86e82c31b4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0e963ff-e293-4fa5-a979-6c6c39c611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4792d3-bb4b-4df8-8754-564ea687ed0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94b5329-e570-440d-b706-2da125ea6710}" ma:internalName="TaxCatchAll" ma:showField="CatchAllData" ma:web="084792d3-bb4b-4df8-8754-564ea687ed0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BCA2A1-B08B-43FC-9F55-9A92F0F9B681}">
  <ds:schemaRefs>
    <ds:schemaRef ds:uri="http://schemas.openxmlformats.org/package/2006/metadata/core-properties"/>
    <ds:schemaRef ds:uri="084792d3-bb4b-4df8-8754-564ea687ed0e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c1d7fb5f-d2ff-4b3a-820b-86e82c31b4b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6F8D0BA-0679-416A-B4EF-058BD44890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d7fb5f-d2ff-4b3a-820b-86e82c31b4b9"/>
    <ds:schemaRef ds:uri="084792d3-bb4b-4df8-8754-564ea687ed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F372F6-9D30-4450-9DC5-F3C28483C3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Wingdings</vt:lpstr>
      <vt:lpstr>Title Theme</vt:lpstr>
      <vt:lpstr>GM CSAT Focus Program</vt:lpstr>
      <vt:lpstr>GM CSAT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GM Roadside Executive Business Review</dc:title>
  <dc:creator/>
  <cp:lastModifiedBy/>
  <cp:revision>2670</cp:revision>
  <dcterms:created xsi:type="dcterms:W3CDTF">2020-12-02T16:04:25Z</dcterms:created>
  <dcterms:modified xsi:type="dcterms:W3CDTF">2023-09-19T21:57:51Z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ea8a813-53e7-4f1d-90f2-cda32b87eb03_Enabled">
    <vt:lpwstr>True</vt:lpwstr>
  </property>
  <property fmtid="{D5CDD505-2E9C-101B-9397-08002B2CF9AE}" pid="3" name="MSIP_Label_eea8a813-53e7-4f1d-90f2-cda32b87eb03_SiteId">
    <vt:lpwstr>88b431e7-cf2a-43a9-bd00-81441f5c2d3c</vt:lpwstr>
  </property>
  <property fmtid="{D5CDD505-2E9C-101B-9397-08002B2CF9AE}" pid="4" name="MSIP_Label_eea8a813-53e7-4f1d-90f2-cda32b87eb03_Owner">
    <vt:lpwstr>Doug.Weglarz@allstate.com</vt:lpwstr>
  </property>
  <property fmtid="{D5CDD505-2E9C-101B-9397-08002B2CF9AE}" pid="5" name="MSIP_Label_eea8a813-53e7-4f1d-90f2-cda32b87eb03_SetDate">
    <vt:lpwstr>2020-12-02T16:04:55.8999520Z</vt:lpwstr>
  </property>
  <property fmtid="{D5CDD505-2E9C-101B-9397-08002B2CF9AE}" pid="6" name="MSIP_Label_eea8a813-53e7-4f1d-90f2-cda32b87eb03_Name">
    <vt:lpwstr>Internal</vt:lpwstr>
  </property>
  <property fmtid="{D5CDD505-2E9C-101B-9397-08002B2CF9AE}" pid="7" name="MSIP_Label_eea8a813-53e7-4f1d-90f2-cda32b87eb03_Application">
    <vt:lpwstr>Microsoft Azure Information Protection</vt:lpwstr>
  </property>
  <property fmtid="{D5CDD505-2E9C-101B-9397-08002B2CF9AE}" pid="8" name="MSIP_Label_eea8a813-53e7-4f1d-90f2-cda32b87eb03_Extended_MSFT_Method">
    <vt:lpwstr>Manual</vt:lpwstr>
  </property>
  <property fmtid="{D5CDD505-2E9C-101B-9397-08002B2CF9AE}" pid="9" name="Sensitivity">
    <vt:lpwstr>Internal</vt:lpwstr>
  </property>
  <property fmtid="{D5CDD505-2E9C-101B-9397-08002B2CF9AE}" pid="10" name="ContentTypeId">
    <vt:lpwstr>0x0101001DE15FE3BE855843AA6F5EA8069B38FE</vt:lpwstr>
  </property>
  <property fmtid="{D5CDD505-2E9C-101B-9397-08002B2CF9AE}" pid="11" name="ArticulateGUID">
    <vt:lpwstr>03E13E98-D877-4CD7-B7AE-13534C1793AB</vt:lpwstr>
  </property>
  <property fmtid="{D5CDD505-2E9C-101B-9397-08002B2CF9AE}" pid="12" name="ArticulatePath">
    <vt:lpwstr>https://allstatecloud.sharepoint.com/sites/ARS_GMTeam_TM/Shared Documents/CSAT Focus Program/GM-CSAT-Focus-Update</vt:lpwstr>
  </property>
  <property fmtid="{D5CDD505-2E9C-101B-9397-08002B2CF9AE}" pid="13" name="MediaServiceImageTags">
    <vt:lpwstr/>
  </property>
</Properties>
</file>